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44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0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8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14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04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62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44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83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7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3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46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E79DA-6791-4755-8AAF-FF5B0E92883A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273F-5B78-42DE-AE2D-89C3849FA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92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项目书</a:t>
            </a:r>
            <a:r>
              <a:rPr lang="en-US" altLang="zh-CN" dirty="0" smtClean="0"/>
              <a:t>-</a:t>
            </a:r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XX</a:t>
            </a:r>
            <a:r>
              <a:rPr lang="zh-CN" altLang="en-US" dirty="0" smtClean="0"/>
              <a:t>公司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594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介绍小程序的价值和功能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751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所属行业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小程序面向的主要行业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从以下选项选择：租</a:t>
            </a:r>
            <a:r>
              <a:rPr lang="zh-CN" altLang="en-US" dirty="0"/>
              <a:t>享生活、零售、交通出行、车主服务、物流快递、景区旅游、酒店民宿、社区生活、物业服务、餐饮、打工服务、教育校园、医疗健康、政务服务、社保公积金、生活缴费、运营商、其他</a:t>
            </a:r>
          </a:p>
        </p:txBody>
      </p:sp>
    </p:spTree>
    <p:extLst>
      <p:ext uri="{BB962C8B-B14F-4D97-AF65-F5344CB8AC3E}">
        <p14:creationId xmlns:p14="http://schemas.microsoft.com/office/powerpoint/2010/main" val="167547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小程序预计上线时间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小程序上线时间：</a:t>
            </a:r>
            <a:r>
              <a:rPr lang="en-US" altLang="zh-CN" dirty="0"/>
              <a:t>XXXX</a:t>
            </a:r>
            <a:r>
              <a:rPr lang="zh-CN" altLang="en-US" dirty="0"/>
              <a:t>年</a:t>
            </a:r>
            <a:r>
              <a:rPr lang="en-US" altLang="zh-CN" dirty="0"/>
              <a:t>XX</a:t>
            </a:r>
            <a:r>
              <a:rPr lang="zh-CN" altLang="en-US" dirty="0"/>
              <a:t>月</a:t>
            </a:r>
            <a:r>
              <a:rPr lang="en-US" altLang="zh-CN" dirty="0"/>
              <a:t>XX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16921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资源支持需求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期望得到的资源支持：</a:t>
            </a:r>
            <a:r>
              <a:rPr lang="zh-CN" altLang="en-US" dirty="0"/>
              <a:t>包括但不限于蚂蚁金服的产品能力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4551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宽屏</PresentationFormat>
  <Paragraphs>11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项目书-模板</vt:lpstr>
      <vt:lpstr>项目简介</vt:lpstr>
      <vt:lpstr>所属行业</vt:lpstr>
      <vt:lpstr>小程序预计上线时间</vt:lpstr>
      <vt:lpstr>资源支持需求</vt:lpstr>
    </vt:vector>
  </TitlesOfParts>
  <Company>Alibaba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项目书-模板</dc:title>
  <dc:creator>朱琰</dc:creator>
  <cp:lastModifiedBy>朱琰</cp:lastModifiedBy>
  <cp:revision>1</cp:revision>
  <dcterms:created xsi:type="dcterms:W3CDTF">2018-10-18T06:05:57Z</dcterms:created>
  <dcterms:modified xsi:type="dcterms:W3CDTF">2018-10-18T06:06:03Z</dcterms:modified>
</cp:coreProperties>
</file>